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3D1B"/>
    <a:srgbClr val="C05426"/>
    <a:srgbClr val="FDB714"/>
    <a:srgbClr val="85A13C"/>
    <a:srgbClr val="5A6D29"/>
    <a:srgbClr val="B9D031"/>
    <a:srgbClr val="ABABAB"/>
    <a:srgbClr val="E8E8E8"/>
    <a:srgbClr val="8A1D0D"/>
    <a:srgbClr val="D63C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322364"/>
            <a:ext cx="7632594" cy="0"/>
          </a:xfrm>
          <a:prstGeom prst="line">
            <a:avLst/>
          </a:prstGeom>
          <a:ln w="28575">
            <a:solidFill>
              <a:srgbClr val="FDB714"/>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268248"/>
            <a:ext cx="7632594" cy="0"/>
          </a:xfrm>
          <a:prstGeom prst="line">
            <a:avLst/>
          </a:prstGeom>
          <a:ln w="28575">
            <a:solidFill>
              <a:srgbClr val="FDB714"/>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795796" y="6930876"/>
            <a:ext cx="3109502" cy="2016224"/>
          </a:xfrm>
          <a:prstGeom prst="rect">
            <a:avLst/>
          </a:prstGeom>
          <a:gradFill flip="none" rotWithShape="1">
            <a:gsLst>
              <a:gs pos="0">
                <a:srgbClr val="FDB714"/>
              </a:gs>
              <a:gs pos="100000">
                <a:srgbClr val="C054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594172"/>
            <a:ext cx="6336703" cy="830997"/>
          </a:xfrm>
          <a:prstGeom prst="rect">
            <a:avLst/>
          </a:prstGeom>
          <a:noFill/>
        </p:spPr>
        <p:txBody>
          <a:bodyPr wrap="square" rtlCol="0">
            <a:spAutoFit/>
          </a:bodyPr>
          <a:lstStyle/>
          <a:p>
            <a:r>
              <a:rPr lang="ru-RU" sz="4800" b="1" dirty="0" smtClean="0">
                <a:solidFill>
                  <a:srgbClr val="893D1B"/>
                </a:solidFill>
              </a:rPr>
              <a:t>Продающий заголовок</a:t>
            </a:r>
            <a:endParaRPr lang="ru-RU" sz="4800" i="1" dirty="0">
              <a:solidFill>
                <a:srgbClr val="893D1B"/>
              </a:solidFill>
            </a:endParaRPr>
          </a:p>
        </p:txBody>
      </p:sp>
      <p:sp>
        <p:nvSpPr>
          <p:cNvPr id="10" name="TextBox 9"/>
          <p:cNvSpPr txBox="1"/>
          <p:nvPr/>
        </p:nvSpPr>
        <p:spPr>
          <a:xfrm>
            <a:off x="3886817" y="7051140"/>
            <a:ext cx="2774999" cy="1200329"/>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2" name="TextBox 11"/>
          <p:cNvSpPr txBox="1"/>
          <p:nvPr/>
        </p:nvSpPr>
        <p:spPr>
          <a:xfrm>
            <a:off x="324247" y="2898428"/>
            <a:ext cx="3024336" cy="3323987"/>
          </a:xfrm>
          <a:prstGeom prst="rect">
            <a:avLst/>
          </a:prstGeom>
          <a:noFill/>
        </p:spPr>
        <p:txBody>
          <a:bodyPr wrap="square" rtlCol="0">
            <a:spAutoFit/>
          </a:bodyPr>
          <a:lstStyle/>
          <a:p>
            <a:r>
              <a:rPr lang="en-US" sz="1400" dirty="0">
                <a:solidFill>
                  <a:schemeClr val="tx1">
                    <a:lumMod val="95000"/>
                    <a:lumOff val="5000"/>
                  </a:schemeClr>
                </a:solidFill>
              </a:rPr>
              <a:t>The universe is commonly defined as </a:t>
            </a:r>
            <a:endParaRPr lang="en-US" sz="1400" dirty="0" smtClean="0">
              <a:solidFill>
                <a:schemeClr val="tx1">
                  <a:lumMod val="95000"/>
                  <a:lumOff val="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bg1">
                  <a:lumMod val="65000"/>
                </a:schemeClr>
              </a:solidFill>
            </a:endParaRPr>
          </a:p>
          <a:p>
            <a:r>
              <a:rPr lang="en-US" sz="1400" i="1" dirty="0">
                <a:solidFill>
                  <a:schemeClr val="bg1">
                    <a:lumMod val="65000"/>
                  </a:schemeClr>
                </a:solidFill>
              </a:rPr>
              <a:t>The universe is commonly defined as the totality of everything that exists including all physical matter and energy, the planets, stars, galaxies, </a:t>
            </a:r>
            <a:r>
              <a:rPr lang="en-US" sz="1400" i="1" dirty="0" smtClean="0">
                <a:solidFill>
                  <a:schemeClr val="bg1">
                    <a:lumMod val="65000"/>
                  </a:schemeClr>
                </a:solidFill>
              </a:rPr>
              <a:t>and</a:t>
            </a:r>
            <a:endParaRPr lang="ru-RU" sz="1400" i="1" dirty="0">
              <a:solidFill>
                <a:schemeClr val="bg1">
                  <a:lumMod val="6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478641" y="1386260"/>
            <a:ext cx="3806046" cy="646331"/>
          </a:xfrm>
          <a:prstGeom prst="rect">
            <a:avLst/>
          </a:prstGeom>
          <a:noFill/>
        </p:spPr>
        <p:txBody>
          <a:bodyPr wrap="square" rtlCol="0">
            <a:spAutoFit/>
          </a:bodyPr>
          <a:lstStyle/>
          <a:p>
            <a:r>
              <a:rPr lang="en-US" sz="1800" i="1" dirty="0" smtClean="0">
                <a:solidFill>
                  <a:srgbClr val="C05426"/>
                </a:solidFill>
              </a:rPr>
              <a:t>as </a:t>
            </a:r>
            <a:r>
              <a:rPr lang="en-US" sz="1800" i="1" dirty="0">
                <a:solidFill>
                  <a:srgbClr val="C05426"/>
                </a:solidFill>
              </a:rPr>
              <a:t>the totality of everything that exists including all physical matter </a:t>
            </a:r>
            <a:r>
              <a:rPr lang="en-US" sz="1800" i="1" dirty="0" smtClean="0">
                <a:solidFill>
                  <a:srgbClr val="C05426"/>
                </a:solidFill>
              </a:rPr>
              <a:t>and</a:t>
            </a:r>
            <a:endParaRPr lang="ru-RU" sz="1800" i="1" dirty="0">
              <a:solidFill>
                <a:srgbClr val="C05426"/>
              </a:solidFill>
            </a:endParaRP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030" y="3020530"/>
            <a:ext cx="3097268" cy="1390066"/>
          </a:xfrm>
          <a:prstGeom prst="rect">
            <a:avLst/>
          </a:prstGeom>
        </p:spPr>
      </p:pic>
      <p:pic>
        <p:nvPicPr>
          <p:cNvPr id="19" name="Рисунок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282" y="4645284"/>
            <a:ext cx="3103016" cy="1974647"/>
          </a:xfrm>
          <a:prstGeom prst="rect">
            <a:avLst/>
          </a:prstGeom>
        </p:spPr>
      </p:pic>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55" y="6963779"/>
            <a:ext cx="3174820" cy="2670213"/>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126</Words>
  <Application>Microsoft Office PowerPoint</Application>
  <PresentationFormat>Произвольный</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21</cp:revision>
  <dcterms:created xsi:type="dcterms:W3CDTF">2011-06-17T23:30:18Z</dcterms:created>
  <dcterms:modified xsi:type="dcterms:W3CDTF">2011-06-21T01:20:40Z</dcterms:modified>
</cp:coreProperties>
</file>